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50" d="100"/>
          <a:sy n="150" d="100"/>
        </p:scale>
        <p:origin x="65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F8F7D2-00BB-2CA6-3F74-2DBC24A3D4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A55EB67-306A-E5AB-7447-C8B913D846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DD4B9A1-6CD8-5A43-0935-79E6FF87E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14A20-CAC0-447F-B422-0587714BE1E6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E73A23D-5666-1E02-5914-10785A0B8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B4522B6-1BD6-C85D-805F-F8560022B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6CAE-F14C-4A06-B02E-C06ABC81F7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7633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B73EBB-3E4B-8929-9CD3-395040755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BF67053-614B-CE24-B792-5D371FE9F1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BC51FCA-5CC6-8582-9AE8-975C230A3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14A20-CAC0-447F-B422-0587714BE1E6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C671B43-5A3E-6690-C7BB-E98824D7E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2CA104D-454A-D867-1A98-6D5C13B03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6CAE-F14C-4A06-B02E-C06ABC81F7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5034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5E2C5A0-FBB4-8A56-C7CC-8B81B7CA60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6C0BF88-56BB-15A4-CAFE-815179B335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0F103F9-A7FB-C4B6-9308-3AE1CD01F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14A20-CAC0-447F-B422-0587714BE1E6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3485BE0-C439-09A6-BE5A-A82590611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AB51C42-A61F-717C-D2C5-49FDBDD14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6CAE-F14C-4A06-B02E-C06ABC81F7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0637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4B410B-267B-86B0-A6F1-3C64FE614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6C6F569-C36A-36CC-7B77-B42B927765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D9D24B2-94CD-5E20-519C-6F1BF9B38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14A20-CAC0-447F-B422-0587714BE1E6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A1208E6-5A3C-FCEB-9E98-B2C8D3E71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9E90D4B-F213-2173-7CF4-CD478E68A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6CAE-F14C-4A06-B02E-C06ABC81F7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9183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E8970C2-A18B-F178-6C45-3E96FA8A2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5E9DFAA-0D66-1A0F-7982-B78F12064D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BF520EE-5432-869B-74C0-6B397D8E0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14A20-CAC0-447F-B422-0587714BE1E6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B6BF60C-ADB8-5B4D-0552-F7C3A1F53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637E6CE-0FBD-4C7D-E8A6-3A969D84D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6CAE-F14C-4A06-B02E-C06ABC81F7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637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A09B94-9C6C-E543-AAD4-21F8EDAC5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51D8263-9EB2-080A-4A38-73A8094128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E2C49A6-95A7-A349-7976-FBC1F8FACF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8C2980A-9223-5799-0158-1F44B3551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14A20-CAC0-447F-B422-0587714BE1E6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BED0803-FBFA-A1F0-506E-DB497A5FE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E89A6F0-F3F3-FD10-C9A2-25FC48423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6CAE-F14C-4A06-B02E-C06ABC81F7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2326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BA2243C-38FC-8468-1D3C-93688E045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72F3FCC-5441-C059-3D01-A10BDF46DD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FC18F95-5125-3480-8BB0-7AD5390FA2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702805C-1E4B-270F-8E3B-0E0C6054CA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D1EECE7-8D23-8C17-7111-DFBE4341E4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D2668F1-4A58-0F6A-B826-A5594014D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14A20-CAC0-447F-B422-0587714BE1E6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27329783-DE01-CF1B-8DBC-F99BDAD1D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D481CB2-8E7E-047D-60D4-F263FBCE4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6CAE-F14C-4A06-B02E-C06ABC81F7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607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261189C-FAA3-2E7D-6DCE-35AA54501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614D110-6555-078B-C1B6-14B399632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14A20-CAC0-447F-B422-0587714BE1E6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4B54C70-EC1B-B53D-CB9F-44D99BB5E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FE92B35-582F-26F8-E475-03650B165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6CAE-F14C-4A06-B02E-C06ABC81F7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513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F895552-0BF1-20A2-BC76-2B9E1020D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14A20-CAC0-447F-B422-0587714BE1E6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0984C65-D632-5616-8AC0-A0B4C90BC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2F203AB-3E6B-78F4-DF59-A011545C1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6CAE-F14C-4A06-B02E-C06ABC81F7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6032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6D62317-E1DF-CCA6-EC89-93046AD59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49C0534-300D-4B51-3D1E-6365556E29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9423251-4D7F-368E-BA9D-90A2BDCF62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95BA792-596C-6865-5D27-5A788158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14A20-CAC0-447F-B422-0587714BE1E6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BB148E3-5CE0-6E3F-EBFB-FD22EFD33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F5A0C62-62C6-8656-198F-0F75F782C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6CAE-F14C-4A06-B02E-C06ABC81F7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593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19E8191-11A2-E783-4E12-4B941FE34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001D18F9-6259-0F90-9124-FAF1234C37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6954690-59B7-0624-E0C9-1ADAF15B0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1726EC2-4A09-594D-947F-DAFB1BB48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14A20-CAC0-447F-B422-0587714BE1E6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EACD548-B900-D0C9-8D72-0EFAED99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94128CE-F341-F3AE-CB9F-C4B73ACD1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6CAE-F14C-4A06-B02E-C06ABC81F7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7688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44669D0-EE80-3C33-FEC9-02D73C797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38D470E-F828-91CD-06B5-05C71B8D7F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24DE29B-006E-A6DB-E17C-FD77A59012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14A20-CAC0-447F-B422-0587714BE1E6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E7E6CCF-2837-B84B-3361-A36103A03C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DBF8826-77BC-3A77-54ED-4E26073B85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A6CAE-F14C-4A06-B02E-C06ABC81F7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9257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: 圆角 46">
            <a:extLst>
              <a:ext uri="{FF2B5EF4-FFF2-40B4-BE49-F238E27FC236}">
                <a16:creationId xmlns:a16="http://schemas.microsoft.com/office/drawing/2014/main" id="{0788C26D-AFE2-BBCE-9878-6538DE24AAF8}"/>
              </a:ext>
            </a:extLst>
          </p:cNvPr>
          <p:cNvSpPr/>
          <p:nvPr/>
        </p:nvSpPr>
        <p:spPr>
          <a:xfrm>
            <a:off x="5193504" y="3484822"/>
            <a:ext cx="1024732" cy="2349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0" name="矩形: 圆角 39">
            <a:extLst>
              <a:ext uri="{FF2B5EF4-FFF2-40B4-BE49-F238E27FC236}">
                <a16:creationId xmlns:a16="http://schemas.microsoft.com/office/drawing/2014/main" id="{81ED3AD9-4203-26D7-B8D7-E845E47E82C7}"/>
              </a:ext>
            </a:extLst>
          </p:cNvPr>
          <p:cNvSpPr/>
          <p:nvPr/>
        </p:nvSpPr>
        <p:spPr>
          <a:xfrm>
            <a:off x="3431773" y="4083595"/>
            <a:ext cx="1143796" cy="2349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8" name="矩形: 圆角 27">
            <a:extLst>
              <a:ext uri="{FF2B5EF4-FFF2-40B4-BE49-F238E27FC236}">
                <a16:creationId xmlns:a16="http://schemas.microsoft.com/office/drawing/2014/main" id="{DF79DE2F-9912-F89C-71A5-672415D34ED8}"/>
              </a:ext>
            </a:extLst>
          </p:cNvPr>
          <p:cNvSpPr/>
          <p:nvPr/>
        </p:nvSpPr>
        <p:spPr>
          <a:xfrm>
            <a:off x="5193504" y="2273003"/>
            <a:ext cx="1143796" cy="2349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4" name="矩形: 圆角 23">
            <a:extLst>
              <a:ext uri="{FF2B5EF4-FFF2-40B4-BE49-F238E27FC236}">
                <a16:creationId xmlns:a16="http://schemas.microsoft.com/office/drawing/2014/main" id="{F898A099-7D06-B204-BD4E-3BD0601ED56A}"/>
              </a:ext>
            </a:extLst>
          </p:cNvPr>
          <p:cNvSpPr/>
          <p:nvPr/>
        </p:nvSpPr>
        <p:spPr>
          <a:xfrm>
            <a:off x="3352003" y="2875483"/>
            <a:ext cx="1335092" cy="2349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1" name="矩形: 圆角 20">
            <a:extLst>
              <a:ext uri="{FF2B5EF4-FFF2-40B4-BE49-F238E27FC236}">
                <a16:creationId xmlns:a16="http://schemas.microsoft.com/office/drawing/2014/main" id="{A70D6AF6-7B77-685F-4896-7C188E91B73E}"/>
              </a:ext>
            </a:extLst>
          </p:cNvPr>
          <p:cNvSpPr/>
          <p:nvPr/>
        </p:nvSpPr>
        <p:spPr>
          <a:xfrm>
            <a:off x="3387722" y="766356"/>
            <a:ext cx="1231900" cy="21748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Inbound work</a:t>
            </a:r>
            <a:endParaRPr lang="zh-CN" alt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矩形: 圆角 19">
            <a:extLst>
              <a:ext uri="{FF2B5EF4-FFF2-40B4-BE49-F238E27FC236}">
                <a16:creationId xmlns:a16="http://schemas.microsoft.com/office/drawing/2014/main" id="{9D4C75C0-87EC-D9B4-8A86-CB9B8F7DF344}"/>
              </a:ext>
            </a:extLst>
          </p:cNvPr>
          <p:cNvSpPr/>
          <p:nvPr/>
        </p:nvSpPr>
        <p:spPr>
          <a:xfrm>
            <a:off x="2906712" y="1667520"/>
            <a:ext cx="2225675" cy="2349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矩形: 圆角 13">
            <a:extLst>
              <a:ext uri="{FF2B5EF4-FFF2-40B4-BE49-F238E27FC236}">
                <a16:creationId xmlns:a16="http://schemas.microsoft.com/office/drawing/2014/main" id="{43E2D954-CFB5-B218-3D23-5FA1E5144C0C}"/>
              </a:ext>
            </a:extLst>
          </p:cNvPr>
          <p:cNvSpPr/>
          <p:nvPr/>
        </p:nvSpPr>
        <p:spPr>
          <a:xfrm>
            <a:off x="3041649" y="1204912"/>
            <a:ext cx="1924049" cy="2349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25673681-AD51-D31F-7DB5-4D1278EDCFC4}"/>
              </a:ext>
            </a:extLst>
          </p:cNvPr>
          <p:cNvSpPr txBox="1"/>
          <p:nvPr/>
        </p:nvSpPr>
        <p:spPr>
          <a:xfrm>
            <a:off x="3138485" y="1207443"/>
            <a:ext cx="17303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sorted automatically by conveyor</a:t>
            </a:r>
            <a:endParaRPr lang="zh-CN" altLang="en-US" sz="9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86814899-2A87-667B-FBEF-AE78A2A80648}"/>
              </a:ext>
            </a:extLst>
          </p:cNvPr>
          <p:cNvSpPr txBox="1"/>
          <p:nvPr/>
        </p:nvSpPr>
        <p:spPr>
          <a:xfrm>
            <a:off x="2911474" y="1669579"/>
            <a:ext cx="25273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packing, palletizing, and recording operations</a:t>
            </a:r>
            <a:endParaRPr lang="zh-CN" altLang="en-US" sz="9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E17355AC-F168-270A-218C-77B0F0E53AAC}"/>
              </a:ext>
            </a:extLst>
          </p:cNvPr>
          <p:cNvSpPr txBox="1"/>
          <p:nvPr/>
        </p:nvSpPr>
        <p:spPr>
          <a:xfrm>
            <a:off x="3403600" y="2868066"/>
            <a:ext cx="13350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ship to the storage queue</a:t>
            </a:r>
            <a:endParaRPr lang="zh-CN" altLang="en-US" sz="9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菱形 24">
            <a:extLst>
              <a:ext uri="{FF2B5EF4-FFF2-40B4-BE49-F238E27FC236}">
                <a16:creationId xmlns:a16="http://schemas.microsoft.com/office/drawing/2014/main" id="{B3AFF7AE-BE61-8D1A-E6D9-CF278511FE14}"/>
              </a:ext>
            </a:extLst>
          </p:cNvPr>
          <p:cNvSpPr/>
          <p:nvPr/>
        </p:nvSpPr>
        <p:spPr>
          <a:xfrm>
            <a:off x="3201190" y="2121210"/>
            <a:ext cx="1636710" cy="520700"/>
          </a:xfrm>
          <a:prstGeom prst="diamon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9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Is the storage buffer full?</a:t>
            </a:r>
            <a:endParaRPr lang="zh-CN" alt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E593BF9C-9A6D-58D3-CE2C-1453786CB134}"/>
              </a:ext>
            </a:extLst>
          </p:cNvPr>
          <p:cNvSpPr txBox="1"/>
          <p:nvPr/>
        </p:nvSpPr>
        <p:spPr>
          <a:xfrm>
            <a:off x="5193504" y="2279180"/>
            <a:ext cx="13152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Wait in the conveyor</a:t>
            </a:r>
            <a:endParaRPr lang="zh-CN" altLang="en-US" sz="9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1596F466-22F2-BAB5-388A-D6C38AB17DEE}"/>
              </a:ext>
            </a:extLst>
          </p:cNvPr>
          <p:cNvSpPr txBox="1"/>
          <p:nvPr/>
        </p:nvSpPr>
        <p:spPr>
          <a:xfrm>
            <a:off x="4800595" y="2163764"/>
            <a:ext cx="4445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endParaRPr lang="zh-CN" altLang="en-US" sz="9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" name="直接箭头连接符 29">
            <a:extLst>
              <a:ext uri="{FF2B5EF4-FFF2-40B4-BE49-F238E27FC236}">
                <a16:creationId xmlns:a16="http://schemas.microsoft.com/office/drawing/2014/main" id="{E1C50B5F-A1CC-CFD9-7807-58C0C31604AD}"/>
              </a:ext>
            </a:extLst>
          </p:cNvPr>
          <p:cNvCxnSpPr>
            <a:stCxn id="21" idx="2"/>
            <a:endCxn id="16" idx="0"/>
          </p:cNvCxnSpPr>
          <p:nvPr/>
        </p:nvCxnSpPr>
        <p:spPr>
          <a:xfrm>
            <a:off x="4003672" y="983842"/>
            <a:ext cx="1" cy="223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直接箭头连接符 31">
            <a:extLst>
              <a:ext uri="{FF2B5EF4-FFF2-40B4-BE49-F238E27FC236}">
                <a16:creationId xmlns:a16="http://schemas.microsoft.com/office/drawing/2014/main" id="{2C25D10F-A045-989E-36E5-B90A1D0399BF}"/>
              </a:ext>
            </a:extLst>
          </p:cNvPr>
          <p:cNvCxnSpPr/>
          <p:nvPr/>
        </p:nvCxnSpPr>
        <p:spPr>
          <a:xfrm>
            <a:off x="4019548" y="1441890"/>
            <a:ext cx="1" cy="223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直接箭头连接符 32">
            <a:extLst>
              <a:ext uri="{FF2B5EF4-FFF2-40B4-BE49-F238E27FC236}">
                <a16:creationId xmlns:a16="http://schemas.microsoft.com/office/drawing/2014/main" id="{7BEF91B2-DA4C-787F-561D-24EA809444B1}"/>
              </a:ext>
            </a:extLst>
          </p:cNvPr>
          <p:cNvCxnSpPr/>
          <p:nvPr/>
        </p:nvCxnSpPr>
        <p:spPr>
          <a:xfrm>
            <a:off x="4019545" y="1876257"/>
            <a:ext cx="1" cy="223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直接箭头连接符 33">
            <a:extLst>
              <a:ext uri="{FF2B5EF4-FFF2-40B4-BE49-F238E27FC236}">
                <a16:creationId xmlns:a16="http://schemas.microsoft.com/office/drawing/2014/main" id="{8436D5F3-5A18-6EBF-DC97-497275285824}"/>
              </a:ext>
            </a:extLst>
          </p:cNvPr>
          <p:cNvCxnSpPr/>
          <p:nvPr/>
        </p:nvCxnSpPr>
        <p:spPr>
          <a:xfrm>
            <a:off x="4019545" y="2640756"/>
            <a:ext cx="1" cy="223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直接箭头连接符 34">
            <a:extLst>
              <a:ext uri="{FF2B5EF4-FFF2-40B4-BE49-F238E27FC236}">
                <a16:creationId xmlns:a16="http://schemas.microsoft.com/office/drawing/2014/main" id="{B816D44B-35FD-55DD-436F-875252DFC189}"/>
              </a:ext>
            </a:extLst>
          </p:cNvPr>
          <p:cNvCxnSpPr>
            <a:cxnSpLocks/>
          </p:cNvCxnSpPr>
          <p:nvPr/>
        </p:nvCxnSpPr>
        <p:spPr>
          <a:xfrm>
            <a:off x="4868860" y="2381560"/>
            <a:ext cx="3079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文本框 36">
            <a:extLst>
              <a:ext uri="{FF2B5EF4-FFF2-40B4-BE49-F238E27FC236}">
                <a16:creationId xmlns:a16="http://schemas.microsoft.com/office/drawing/2014/main" id="{0449B73F-70F4-D3CF-898E-49D3252E199A}"/>
              </a:ext>
            </a:extLst>
          </p:cNvPr>
          <p:cNvSpPr txBox="1"/>
          <p:nvPr/>
        </p:nvSpPr>
        <p:spPr>
          <a:xfrm>
            <a:off x="4080269" y="2633526"/>
            <a:ext cx="3484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endParaRPr lang="zh-CN" altLang="en-US" sz="9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8" name="直接箭头连接符 37">
            <a:extLst>
              <a:ext uri="{FF2B5EF4-FFF2-40B4-BE49-F238E27FC236}">
                <a16:creationId xmlns:a16="http://schemas.microsoft.com/office/drawing/2014/main" id="{47BB8115-851D-E97A-2053-8CDF5C5C6707}"/>
              </a:ext>
            </a:extLst>
          </p:cNvPr>
          <p:cNvCxnSpPr/>
          <p:nvPr/>
        </p:nvCxnSpPr>
        <p:spPr>
          <a:xfrm>
            <a:off x="4019545" y="3096881"/>
            <a:ext cx="1" cy="223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文本框 38">
            <a:extLst>
              <a:ext uri="{FF2B5EF4-FFF2-40B4-BE49-F238E27FC236}">
                <a16:creationId xmlns:a16="http://schemas.microsoft.com/office/drawing/2014/main" id="{55DD352E-BB4B-B800-9E02-303E88253D08}"/>
              </a:ext>
            </a:extLst>
          </p:cNvPr>
          <p:cNvSpPr txBox="1"/>
          <p:nvPr/>
        </p:nvSpPr>
        <p:spPr>
          <a:xfrm>
            <a:off x="3482974" y="4083446"/>
            <a:ext cx="10925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Storage in the racks</a:t>
            </a:r>
            <a:endParaRPr lang="zh-CN" altLang="en-US" sz="9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菱形 40">
            <a:extLst>
              <a:ext uri="{FF2B5EF4-FFF2-40B4-BE49-F238E27FC236}">
                <a16:creationId xmlns:a16="http://schemas.microsoft.com/office/drawing/2014/main" id="{9338D36F-D85A-841F-FBBA-40E48DC486FC}"/>
              </a:ext>
            </a:extLst>
          </p:cNvPr>
          <p:cNvSpPr/>
          <p:nvPr/>
        </p:nvSpPr>
        <p:spPr>
          <a:xfrm>
            <a:off x="3087685" y="3344006"/>
            <a:ext cx="1878013" cy="520700"/>
          </a:xfrm>
          <a:prstGeom prst="diamon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9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Is the AGV and elevator free?</a:t>
            </a:r>
            <a:endParaRPr lang="zh-CN" alt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2" name="直接箭头连接符 41">
            <a:extLst>
              <a:ext uri="{FF2B5EF4-FFF2-40B4-BE49-F238E27FC236}">
                <a16:creationId xmlns:a16="http://schemas.microsoft.com/office/drawing/2014/main" id="{55C300F5-CD67-AEBF-E59E-42D025E017C3}"/>
              </a:ext>
            </a:extLst>
          </p:cNvPr>
          <p:cNvCxnSpPr/>
          <p:nvPr/>
        </p:nvCxnSpPr>
        <p:spPr>
          <a:xfrm>
            <a:off x="4003671" y="3859845"/>
            <a:ext cx="1" cy="223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直接箭头连接符 42">
            <a:extLst>
              <a:ext uri="{FF2B5EF4-FFF2-40B4-BE49-F238E27FC236}">
                <a16:creationId xmlns:a16="http://schemas.microsoft.com/office/drawing/2014/main" id="{050D3DB7-A238-D4CE-83A4-B8A6EF3C7A9A}"/>
              </a:ext>
            </a:extLst>
          </p:cNvPr>
          <p:cNvCxnSpPr>
            <a:cxnSpLocks/>
          </p:cNvCxnSpPr>
          <p:nvPr/>
        </p:nvCxnSpPr>
        <p:spPr>
          <a:xfrm>
            <a:off x="4965698" y="3604356"/>
            <a:ext cx="21113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文本框 44">
            <a:extLst>
              <a:ext uri="{FF2B5EF4-FFF2-40B4-BE49-F238E27FC236}">
                <a16:creationId xmlns:a16="http://schemas.microsoft.com/office/drawing/2014/main" id="{AF731F58-3BB7-4187-CB91-F716A66E38C5}"/>
              </a:ext>
            </a:extLst>
          </p:cNvPr>
          <p:cNvSpPr txBox="1"/>
          <p:nvPr/>
        </p:nvSpPr>
        <p:spPr>
          <a:xfrm>
            <a:off x="5214931" y="3482763"/>
            <a:ext cx="10033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Wait in the queue</a:t>
            </a:r>
            <a:endParaRPr lang="zh-CN" altLang="en-US" sz="9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04FF88DF-31AC-7A80-8FF8-C6C6AC3E7E98}"/>
              </a:ext>
            </a:extLst>
          </p:cNvPr>
          <p:cNvSpPr txBox="1"/>
          <p:nvPr/>
        </p:nvSpPr>
        <p:spPr>
          <a:xfrm>
            <a:off x="4066574" y="3833188"/>
            <a:ext cx="4445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endParaRPr lang="zh-CN" altLang="en-US" sz="9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04965DC9-3393-8786-45C8-08B1DF6CC95C}"/>
              </a:ext>
            </a:extLst>
          </p:cNvPr>
          <p:cNvSpPr txBox="1"/>
          <p:nvPr/>
        </p:nvSpPr>
        <p:spPr>
          <a:xfrm>
            <a:off x="4866477" y="3357766"/>
            <a:ext cx="3484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endParaRPr lang="zh-CN" altLang="en-US" sz="9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矩形: 圆角 49">
            <a:extLst>
              <a:ext uri="{FF2B5EF4-FFF2-40B4-BE49-F238E27FC236}">
                <a16:creationId xmlns:a16="http://schemas.microsoft.com/office/drawing/2014/main" id="{6D1FD037-C532-0F5C-13B4-D5F4BD426D78}"/>
              </a:ext>
            </a:extLst>
          </p:cNvPr>
          <p:cNvSpPr/>
          <p:nvPr/>
        </p:nvSpPr>
        <p:spPr>
          <a:xfrm>
            <a:off x="3408947" y="4566802"/>
            <a:ext cx="1231900" cy="21748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Inbound work done</a:t>
            </a:r>
            <a:endParaRPr lang="zh-CN" alt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1" name="直接箭头连接符 50">
            <a:extLst>
              <a:ext uri="{FF2B5EF4-FFF2-40B4-BE49-F238E27FC236}">
                <a16:creationId xmlns:a16="http://schemas.microsoft.com/office/drawing/2014/main" id="{B457A0BC-FBB5-0E5C-7D52-10A70695AB2E}"/>
              </a:ext>
            </a:extLst>
          </p:cNvPr>
          <p:cNvCxnSpPr/>
          <p:nvPr/>
        </p:nvCxnSpPr>
        <p:spPr>
          <a:xfrm>
            <a:off x="4016368" y="4317084"/>
            <a:ext cx="1" cy="223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矩形: 圆角 30">
            <a:extLst>
              <a:ext uri="{FF2B5EF4-FFF2-40B4-BE49-F238E27FC236}">
                <a16:creationId xmlns:a16="http://schemas.microsoft.com/office/drawing/2014/main" id="{348C88F4-E62F-5CA8-1F3F-56C7A06369B4}"/>
              </a:ext>
            </a:extLst>
          </p:cNvPr>
          <p:cNvSpPr/>
          <p:nvPr/>
        </p:nvSpPr>
        <p:spPr>
          <a:xfrm>
            <a:off x="8918785" y="1826117"/>
            <a:ext cx="1381125" cy="2349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6" name="矩形: 圆角 35">
            <a:extLst>
              <a:ext uri="{FF2B5EF4-FFF2-40B4-BE49-F238E27FC236}">
                <a16:creationId xmlns:a16="http://schemas.microsoft.com/office/drawing/2014/main" id="{48A87C0E-D705-1264-1F92-E61F7B70DD6E}"/>
              </a:ext>
            </a:extLst>
          </p:cNvPr>
          <p:cNvSpPr/>
          <p:nvPr/>
        </p:nvSpPr>
        <p:spPr>
          <a:xfrm>
            <a:off x="7084028" y="2423700"/>
            <a:ext cx="1143796" cy="2349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9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Pick up orders</a:t>
            </a:r>
            <a:endParaRPr lang="zh-CN" altLang="en-US" sz="900" dirty="0"/>
          </a:p>
        </p:txBody>
      </p:sp>
      <p:sp>
        <p:nvSpPr>
          <p:cNvPr id="44" name="矩形: 圆角 43">
            <a:extLst>
              <a:ext uri="{FF2B5EF4-FFF2-40B4-BE49-F238E27FC236}">
                <a16:creationId xmlns:a16="http://schemas.microsoft.com/office/drawing/2014/main" id="{FD306F1B-11EF-C814-6978-1F5BE07FF4CD}"/>
              </a:ext>
            </a:extLst>
          </p:cNvPr>
          <p:cNvSpPr/>
          <p:nvPr/>
        </p:nvSpPr>
        <p:spPr>
          <a:xfrm>
            <a:off x="8939417" y="3052418"/>
            <a:ext cx="1458523" cy="2349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6" name="矩形: 圆角 45">
            <a:extLst>
              <a:ext uri="{FF2B5EF4-FFF2-40B4-BE49-F238E27FC236}">
                <a16:creationId xmlns:a16="http://schemas.microsoft.com/office/drawing/2014/main" id="{BC4BEBC3-50D4-368F-5D81-B080942F131F}"/>
              </a:ext>
            </a:extLst>
          </p:cNvPr>
          <p:cNvSpPr/>
          <p:nvPr/>
        </p:nvSpPr>
        <p:spPr>
          <a:xfrm>
            <a:off x="7064978" y="766356"/>
            <a:ext cx="1231900" cy="21748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Outbound work</a:t>
            </a:r>
            <a:endParaRPr lang="zh-CN" alt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矩形: 圆角 51">
            <a:extLst>
              <a:ext uri="{FF2B5EF4-FFF2-40B4-BE49-F238E27FC236}">
                <a16:creationId xmlns:a16="http://schemas.microsoft.com/office/drawing/2014/main" id="{D06AC488-1CD4-E8A2-6F6F-E75FE326F796}"/>
              </a:ext>
            </a:extLst>
          </p:cNvPr>
          <p:cNvSpPr/>
          <p:nvPr/>
        </p:nvSpPr>
        <p:spPr>
          <a:xfrm>
            <a:off x="6800657" y="3670709"/>
            <a:ext cx="1684739" cy="2349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Ship to outbound handling area </a:t>
            </a:r>
            <a:endParaRPr lang="zh-CN" alt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矩形: 圆角 52">
            <a:extLst>
              <a:ext uri="{FF2B5EF4-FFF2-40B4-BE49-F238E27FC236}">
                <a16:creationId xmlns:a16="http://schemas.microsoft.com/office/drawing/2014/main" id="{EEF81759-BA08-7392-169F-2E63448DDF7A}"/>
              </a:ext>
            </a:extLst>
          </p:cNvPr>
          <p:cNvSpPr/>
          <p:nvPr/>
        </p:nvSpPr>
        <p:spPr>
          <a:xfrm>
            <a:off x="6697870" y="1220718"/>
            <a:ext cx="1979613" cy="2349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67AA4165-0A31-FB12-C83B-9A893DA89786}"/>
              </a:ext>
            </a:extLst>
          </p:cNvPr>
          <p:cNvSpPr txBox="1"/>
          <p:nvPr/>
        </p:nvSpPr>
        <p:spPr>
          <a:xfrm>
            <a:off x="6683185" y="1230604"/>
            <a:ext cx="21066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Search and locate according to the order</a:t>
            </a:r>
            <a:endParaRPr lang="zh-CN" altLang="en-US" sz="9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菱形 54">
            <a:extLst>
              <a:ext uri="{FF2B5EF4-FFF2-40B4-BE49-F238E27FC236}">
                <a16:creationId xmlns:a16="http://schemas.microsoft.com/office/drawing/2014/main" id="{BA8475AC-4147-00B0-C342-2419D9EECDF2}"/>
              </a:ext>
            </a:extLst>
          </p:cNvPr>
          <p:cNvSpPr/>
          <p:nvPr/>
        </p:nvSpPr>
        <p:spPr>
          <a:xfrm>
            <a:off x="6800657" y="2902187"/>
            <a:ext cx="1710537" cy="520700"/>
          </a:xfrm>
          <a:prstGeom prst="diamon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9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Is the retrieva</a:t>
            </a:r>
            <a:r>
              <a:rPr lang="en-US" altLang="zh-CN" sz="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zh-CN" sz="9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buffer full?</a:t>
            </a:r>
            <a:endParaRPr lang="zh-CN" alt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5628B42B-8E99-9395-E5A7-AFF5CF528613}"/>
              </a:ext>
            </a:extLst>
          </p:cNvPr>
          <p:cNvSpPr txBox="1"/>
          <p:nvPr/>
        </p:nvSpPr>
        <p:spPr>
          <a:xfrm>
            <a:off x="8939417" y="3051498"/>
            <a:ext cx="14585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Wait in the outbound queue</a:t>
            </a:r>
            <a:endParaRPr lang="zh-CN" altLang="en-US" sz="9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id="{E05CA1F1-9220-5C95-7A62-54D7E6B44C6C}"/>
              </a:ext>
            </a:extLst>
          </p:cNvPr>
          <p:cNvSpPr txBox="1"/>
          <p:nvPr/>
        </p:nvSpPr>
        <p:spPr>
          <a:xfrm>
            <a:off x="7688467" y="2197195"/>
            <a:ext cx="4445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endParaRPr lang="zh-CN" altLang="en-US" sz="9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8" name="直接箭头连接符 57">
            <a:extLst>
              <a:ext uri="{FF2B5EF4-FFF2-40B4-BE49-F238E27FC236}">
                <a16:creationId xmlns:a16="http://schemas.microsoft.com/office/drawing/2014/main" id="{8BB26F6B-112E-1DBE-4F9E-A749EF4A6745}"/>
              </a:ext>
            </a:extLst>
          </p:cNvPr>
          <p:cNvCxnSpPr/>
          <p:nvPr/>
        </p:nvCxnSpPr>
        <p:spPr>
          <a:xfrm>
            <a:off x="7675769" y="1457696"/>
            <a:ext cx="1" cy="223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直接箭头连接符 58">
            <a:extLst>
              <a:ext uri="{FF2B5EF4-FFF2-40B4-BE49-F238E27FC236}">
                <a16:creationId xmlns:a16="http://schemas.microsoft.com/office/drawing/2014/main" id="{1BED321D-2F93-F736-81C2-1EAC3B2EBBFC}"/>
              </a:ext>
            </a:extLst>
          </p:cNvPr>
          <p:cNvCxnSpPr/>
          <p:nvPr/>
        </p:nvCxnSpPr>
        <p:spPr>
          <a:xfrm>
            <a:off x="7650958" y="4332889"/>
            <a:ext cx="1" cy="223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直接箭头连接符 59">
            <a:extLst>
              <a:ext uri="{FF2B5EF4-FFF2-40B4-BE49-F238E27FC236}">
                <a16:creationId xmlns:a16="http://schemas.microsoft.com/office/drawing/2014/main" id="{E186EC4A-459B-BCD4-4A2C-16C25AEE6C10}"/>
              </a:ext>
            </a:extLst>
          </p:cNvPr>
          <p:cNvCxnSpPr/>
          <p:nvPr/>
        </p:nvCxnSpPr>
        <p:spPr>
          <a:xfrm>
            <a:off x="7663069" y="2187218"/>
            <a:ext cx="1" cy="223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直接箭头连接符 60">
            <a:extLst>
              <a:ext uri="{FF2B5EF4-FFF2-40B4-BE49-F238E27FC236}">
                <a16:creationId xmlns:a16="http://schemas.microsoft.com/office/drawing/2014/main" id="{D5AEC240-B9F1-03F8-4999-00B13A651A70}"/>
              </a:ext>
            </a:extLst>
          </p:cNvPr>
          <p:cNvCxnSpPr>
            <a:cxnSpLocks/>
          </p:cNvCxnSpPr>
          <p:nvPr/>
        </p:nvCxnSpPr>
        <p:spPr>
          <a:xfrm>
            <a:off x="8600889" y="1955359"/>
            <a:ext cx="3079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文本框 61">
            <a:extLst>
              <a:ext uri="{FF2B5EF4-FFF2-40B4-BE49-F238E27FC236}">
                <a16:creationId xmlns:a16="http://schemas.microsoft.com/office/drawing/2014/main" id="{08644E87-9DFD-A598-C1AC-6B9F58513B08}"/>
              </a:ext>
            </a:extLst>
          </p:cNvPr>
          <p:cNvSpPr txBox="1"/>
          <p:nvPr/>
        </p:nvSpPr>
        <p:spPr>
          <a:xfrm>
            <a:off x="8548108" y="1754045"/>
            <a:ext cx="3484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endParaRPr lang="zh-CN" altLang="en-US" sz="9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3" name="直接箭头连接符 62">
            <a:extLst>
              <a:ext uri="{FF2B5EF4-FFF2-40B4-BE49-F238E27FC236}">
                <a16:creationId xmlns:a16="http://schemas.microsoft.com/office/drawing/2014/main" id="{8BBB7571-9CFC-7D2B-1B57-4F306C91638D}"/>
              </a:ext>
            </a:extLst>
          </p:cNvPr>
          <p:cNvCxnSpPr/>
          <p:nvPr/>
        </p:nvCxnSpPr>
        <p:spPr>
          <a:xfrm>
            <a:off x="7655924" y="2672237"/>
            <a:ext cx="1" cy="223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菱形 63">
            <a:extLst>
              <a:ext uri="{FF2B5EF4-FFF2-40B4-BE49-F238E27FC236}">
                <a16:creationId xmlns:a16="http://schemas.microsoft.com/office/drawing/2014/main" id="{BB9C0758-EF57-30DD-CE64-7BFC2C1D467A}"/>
              </a:ext>
            </a:extLst>
          </p:cNvPr>
          <p:cNvSpPr/>
          <p:nvPr/>
        </p:nvSpPr>
        <p:spPr>
          <a:xfrm>
            <a:off x="6739336" y="1695009"/>
            <a:ext cx="1878013" cy="520700"/>
          </a:xfrm>
          <a:prstGeom prst="diamon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9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Is the AGV and elevator free?</a:t>
            </a:r>
            <a:endParaRPr lang="zh-CN" alt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5" name="直接箭头连接符 64">
            <a:extLst>
              <a:ext uri="{FF2B5EF4-FFF2-40B4-BE49-F238E27FC236}">
                <a16:creationId xmlns:a16="http://schemas.microsoft.com/office/drawing/2014/main" id="{21D192B3-763C-4E57-9D17-AE6767C4F785}"/>
              </a:ext>
            </a:extLst>
          </p:cNvPr>
          <p:cNvCxnSpPr/>
          <p:nvPr/>
        </p:nvCxnSpPr>
        <p:spPr>
          <a:xfrm>
            <a:off x="7655923" y="3437867"/>
            <a:ext cx="1" cy="223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直接箭头连接符 65">
            <a:extLst>
              <a:ext uri="{FF2B5EF4-FFF2-40B4-BE49-F238E27FC236}">
                <a16:creationId xmlns:a16="http://schemas.microsoft.com/office/drawing/2014/main" id="{8B267438-60A2-B95F-9F42-338BAA67FD49}"/>
              </a:ext>
            </a:extLst>
          </p:cNvPr>
          <p:cNvCxnSpPr>
            <a:cxnSpLocks/>
          </p:cNvCxnSpPr>
          <p:nvPr/>
        </p:nvCxnSpPr>
        <p:spPr>
          <a:xfrm>
            <a:off x="8535790" y="3155921"/>
            <a:ext cx="3607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文本框 66">
            <a:extLst>
              <a:ext uri="{FF2B5EF4-FFF2-40B4-BE49-F238E27FC236}">
                <a16:creationId xmlns:a16="http://schemas.microsoft.com/office/drawing/2014/main" id="{9D348F32-5E2F-F4A1-3499-4339DAE82FEB}"/>
              </a:ext>
            </a:extLst>
          </p:cNvPr>
          <p:cNvSpPr txBox="1"/>
          <p:nvPr/>
        </p:nvSpPr>
        <p:spPr>
          <a:xfrm>
            <a:off x="8931083" y="1837094"/>
            <a:ext cx="14668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Wait in the retrieval queue</a:t>
            </a:r>
            <a:endParaRPr lang="zh-CN" altLang="en-US" sz="9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id="{BBFC3B90-BBA9-5CAA-D867-91556312D54C}"/>
              </a:ext>
            </a:extLst>
          </p:cNvPr>
          <p:cNvSpPr txBox="1"/>
          <p:nvPr/>
        </p:nvSpPr>
        <p:spPr>
          <a:xfrm>
            <a:off x="8395099" y="2942329"/>
            <a:ext cx="4445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endParaRPr lang="zh-CN" altLang="en-US" sz="9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id="{08274E7E-0A59-E779-4BC2-CDD0BE97ECE2}"/>
              </a:ext>
            </a:extLst>
          </p:cNvPr>
          <p:cNvSpPr txBox="1"/>
          <p:nvPr/>
        </p:nvSpPr>
        <p:spPr>
          <a:xfrm>
            <a:off x="7690053" y="3437230"/>
            <a:ext cx="3484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endParaRPr lang="zh-CN" altLang="en-US" sz="9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0" name="直接箭头连接符 69">
            <a:extLst>
              <a:ext uri="{FF2B5EF4-FFF2-40B4-BE49-F238E27FC236}">
                <a16:creationId xmlns:a16="http://schemas.microsoft.com/office/drawing/2014/main" id="{DCD997E7-93F1-8E02-D0ED-C47EACE520E2}"/>
              </a:ext>
            </a:extLst>
          </p:cNvPr>
          <p:cNvCxnSpPr/>
          <p:nvPr/>
        </p:nvCxnSpPr>
        <p:spPr>
          <a:xfrm>
            <a:off x="7655922" y="3901975"/>
            <a:ext cx="1" cy="223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直接箭头连接符 70">
            <a:extLst>
              <a:ext uri="{FF2B5EF4-FFF2-40B4-BE49-F238E27FC236}">
                <a16:creationId xmlns:a16="http://schemas.microsoft.com/office/drawing/2014/main" id="{1EEFF13F-2385-3097-E644-B2EDBD75765B}"/>
              </a:ext>
            </a:extLst>
          </p:cNvPr>
          <p:cNvCxnSpPr>
            <a:cxnSpLocks/>
          </p:cNvCxnSpPr>
          <p:nvPr/>
        </p:nvCxnSpPr>
        <p:spPr>
          <a:xfrm>
            <a:off x="7659891" y="986044"/>
            <a:ext cx="1" cy="223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矩形: 圆角 71">
            <a:extLst>
              <a:ext uri="{FF2B5EF4-FFF2-40B4-BE49-F238E27FC236}">
                <a16:creationId xmlns:a16="http://schemas.microsoft.com/office/drawing/2014/main" id="{8D77FCE7-1E92-6C6E-9BAF-C018AB5589E7}"/>
              </a:ext>
            </a:extLst>
          </p:cNvPr>
          <p:cNvSpPr/>
          <p:nvPr/>
        </p:nvSpPr>
        <p:spPr>
          <a:xfrm>
            <a:off x="6789939" y="4134684"/>
            <a:ext cx="1684739" cy="2349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9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Pallet separation and recording</a:t>
            </a:r>
            <a:endParaRPr lang="zh-CN" alt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矩形: 圆角 72">
            <a:extLst>
              <a:ext uri="{FF2B5EF4-FFF2-40B4-BE49-F238E27FC236}">
                <a16:creationId xmlns:a16="http://schemas.microsoft.com/office/drawing/2014/main" id="{E2FB3DBC-DECE-7DD9-BB30-2394BBA56509}"/>
              </a:ext>
            </a:extLst>
          </p:cNvPr>
          <p:cNvSpPr/>
          <p:nvPr/>
        </p:nvSpPr>
        <p:spPr>
          <a:xfrm>
            <a:off x="7035008" y="4567475"/>
            <a:ext cx="1231900" cy="21748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Outbound work done</a:t>
            </a:r>
            <a:endParaRPr lang="zh-CN" alt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5250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101</Words>
  <Application>Microsoft Office PowerPoint</Application>
  <PresentationFormat>宽屏</PresentationFormat>
  <Paragraphs>28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Arial</vt:lpstr>
      <vt:lpstr>Times New Roman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YIBO</dc:creator>
  <cp:lastModifiedBy>LI YIBO</cp:lastModifiedBy>
  <cp:revision>1</cp:revision>
  <dcterms:created xsi:type="dcterms:W3CDTF">2022-06-01T10:07:02Z</dcterms:created>
  <dcterms:modified xsi:type="dcterms:W3CDTF">2022-06-01T13:57:30Z</dcterms:modified>
</cp:coreProperties>
</file>